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5.1 Exponents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2851814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</p:spPr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324350" y="1447800"/>
            <a:ext cx="786765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/>
          </a:p>
          <a:p>
            <a:pPr>
              <a:buNone/>
            </a:pP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22117" y="270164"/>
            <a:ext cx="38030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Example 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27764" y="1447800"/>
                <a:ext cx="1283300" cy="24702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8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8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8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764" y="1447800"/>
                <a:ext cx="1283300" cy="2470292"/>
              </a:xfrm>
              <a:prstGeom prst="rect">
                <a:avLst/>
              </a:prstGeom>
              <a:blipFill>
                <a:blip r:embed="rId2"/>
                <a:stretch>
                  <a:fillRect r="-1422"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65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</p:spPr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324350" y="1447800"/>
            <a:ext cx="786765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/>
          </a:p>
          <a:p>
            <a:pPr>
              <a:buNone/>
            </a:pP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22117" y="270164"/>
            <a:ext cx="38030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Example 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27764" y="1447800"/>
                <a:ext cx="2334805" cy="26951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8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8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8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8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sz="8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8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764" y="1447800"/>
                <a:ext cx="2334805" cy="2695161"/>
              </a:xfrm>
              <a:prstGeom prst="rect">
                <a:avLst/>
              </a:prstGeom>
              <a:blipFill>
                <a:blip r:embed="rId2"/>
                <a:stretch>
                  <a:fillRect r="-1044" b="-40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2541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</p:spPr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324350" y="1447800"/>
            <a:ext cx="786765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/>
          </a:p>
          <a:p>
            <a:pPr>
              <a:buNone/>
            </a:pP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22117" y="270164"/>
            <a:ext cx="38030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Example 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27764" y="1447800"/>
                <a:ext cx="1326453" cy="27036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8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8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8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764" y="1447800"/>
                <a:ext cx="1326453" cy="2703689"/>
              </a:xfrm>
              <a:prstGeom prst="rect">
                <a:avLst/>
              </a:prstGeom>
              <a:blipFill>
                <a:blip r:embed="rId2"/>
                <a:stretch>
                  <a:fillRect r="-2294" b="-40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6822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26736" y="416093"/>
            <a:ext cx="692369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Exponents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4464" y="1905824"/>
            <a:ext cx="11565629" cy="4800600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 pitchFamily="18" charset="2"/>
              <a:buNone/>
            </a:pPr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Rule:</a:t>
            </a:r>
          </a:p>
          <a:p>
            <a:pPr>
              <a:buFont typeface="Wingdings 2" pitchFamily="18" charset="2"/>
              <a:buNone/>
            </a:pPr>
            <a:endParaRPr lang="en-US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 2" pitchFamily="18" charset="2"/>
              <a:buNone/>
            </a:pPr>
            <a:endParaRPr lang="en-US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 2" pitchFamily="18" charset="2"/>
              <a:buNone/>
            </a:pPr>
            <a:endParaRPr lang="en-US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 2" pitchFamily="18" charset="2"/>
              <a:buNone/>
            </a:pPr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*Never Leave Negative Exponents</a:t>
            </a:r>
          </a:p>
          <a:p>
            <a:pPr>
              <a:buFont typeface="Wingdings 2" pitchFamily="18" charset="2"/>
              <a:buNone/>
            </a:pPr>
            <a:endParaRPr lang="en-US" sz="44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6530739"/>
              </p:ext>
            </p:extLst>
          </p:nvPr>
        </p:nvGraphicFramePr>
        <p:xfrm>
          <a:off x="3122741" y="1431756"/>
          <a:ext cx="6089073" cy="38522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3" imgW="622080" imgH="393480" progId="Equation.3">
                  <p:embed/>
                </p:oleObj>
              </mc:Choice>
              <mc:Fallback>
                <p:oleObj name="Equation" r:id="rId3" imgW="622080" imgH="39348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2741" y="1431756"/>
                        <a:ext cx="6089073" cy="38522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2133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</p:spPr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324350" y="1447800"/>
            <a:ext cx="786765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/>
          </a:p>
          <a:p>
            <a:pPr>
              <a:buNone/>
            </a:pP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22117" y="270164"/>
            <a:ext cx="38030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Example 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27764" y="1447800"/>
                <a:ext cx="1793055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US" sz="8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764" y="1447800"/>
                <a:ext cx="1793055" cy="12311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7737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</p:spPr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324350" y="1447800"/>
            <a:ext cx="786765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/>
          </a:p>
          <a:p>
            <a:pPr>
              <a:buNone/>
            </a:pP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22117" y="270164"/>
            <a:ext cx="47798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Example 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27764" y="1447800"/>
                <a:ext cx="2671372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US" sz="8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764" y="1447800"/>
                <a:ext cx="2671372" cy="12311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5071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</p:spPr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324350" y="1447800"/>
            <a:ext cx="786765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/>
          </a:p>
          <a:p>
            <a:pPr>
              <a:buNone/>
            </a:pP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22117" y="270164"/>
            <a:ext cx="47798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Example 11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27764" y="1447800"/>
                <a:ext cx="2383473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𝑎𝑏</m:t>
                          </m:r>
                        </m:e>
                        <m:sup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8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764" y="1447800"/>
                <a:ext cx="2383473" cy="12311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83363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</p:spPr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324350" y="1447800"/>
            <a:ext cx="786765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/>
          </a:p>
          <a:p>
            <a:pPr>
              <a:buNone/>
            </a:pP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22117" y="270164"/>
            <a:ext cx="4873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Example 12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27764" y="1447800"/>
                <a:ext cx="2408543" cy="24708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0" b="0" i="1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0" b="0" i="1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sSup>
                            <m:sSupPr>
                              <m:ctrlPr>
                                <a:rPr lang="en-US" sz="8000" b="0" i="1" dirty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dirty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8000" b="0" i="1" dirty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8000" b="0" i="1" dirty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dirty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sz="8000" b="0" i="1" dirty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8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764" y="1447800"/>
                <a:ext cx="2408543" cy="2470805"/>
              </a:xfrm>
              <a:prstGeom prst="rect">
                <a:avLst/>
              </a:prstGeom>
              <a:blipFill>
                <a:blip r:embed="rId2"/>
                <a:stretch>
                  <a:fillRect r="-759"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4018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324350" y="1447800"/>
            <a:ext cx="786765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/>
          </a:p>
          <a:p>
            <a:pPr>
              <a:buNone/>
            </a:pP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22117" y="270164"/>
            <a:ext cx="4873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Example 13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27764" y="1447800"/>
                <a:ext cx="1218026" cy="24797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8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8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8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764" y="1447800"/>
                <a:ext cx="1218026" cy="2479781"/>
              </a:xfrm>
              <a:prstGeom prst="rect">
                <a:avLst/>
              </a:prstGeom>
              <a:blipFill>
                <a:blip r:embed="rId2"/>
                <a:stretch>
                  <a:fillRect r="-2000" b="-44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7064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</p:spPr>
        <p:txBody>
          <a:bodyPr/>
          <a:lstStyle/>
          <a:p>
            <a:r>
              <a:rPr lang="en-US" dirty="0"/>
              <a:t>Multiplying Using Exponents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56359" y="1123950"/>
            <a:ext cx="10981459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n-US" sz="60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en-US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8</a:t>
            </a:r>
            <a:r>
              <a:rPr lang="en-US" sz="60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means</a:t>
            </a:r>
          </a:p>
          <a:p>
            <a:pPr>
              <a:buNone/>
            </a:pPr>
            <a:r>
              <a:rPr lang="en-US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60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en-US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5</a:t>
            </a:r>
            <a:r>
              <a:rPr lang="en-US" sz="60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means</a:t>
            </a:r>
          </a:p>
          <a:p>
            <a:pPr>
              <a:buNone/>
            </a:pPr>
            <a:endParaRPr lang="en-US" sz="6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did we do with the exponents?</a:t>
            </a:r>
          </a:p>
        </p:txBody>
      </p:sp>
      <p:sp>
        <p:nvSpPr>
          <p:cNvPr id="4" name="Rectangle 3"/>
          <p:cNvSpPr/>
          <p:nvPr/>
        </p:nvSpPr>
        <p:spPr>
          <a:xfrm>
            <a:off x="1626736" y="416093"/>
            <a:ext cx="972240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Multiplying Using Exponents</a:t>
            </a:r>
          </a:p>
        </p:txBody>
      </p:sp>
    </p:spTree>
    <p:extLst>
      <p:ext uri="{BB962C8B-B14F-4D97-AF65-F5344CB8AC3E}">
        <p14:creationId xmlns:p14="http://schemas.microsoft.com/office/powerpoint/2010/main" val="3008105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26736" y="416093"/>
            <a:ext cx="972240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Multiplying Using Exponents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08911" y="1905824"/>
            <a:ext cx="10841182" cy="4800600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 pitchFamily="18" charset="2"/>
              <a:buNone/>
            </a:pPr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Rule:</a:t>
            </a:r>
          </a:p>
          <a:p>
            <a:pPr>
              <a:buFont typeface="Wingdings 2" pitchFamily="18" charset="2"/>
              <a:buNone/>
            </a:pPr>
            <a:endParaRPr lang="en-US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 2" pitchFamily="18" charset="2"/>
              <a:buNone/>
            </a:pPr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*When the bases are the same, add the exponents.</a:t>
            </a:r>
          </a:p>
          <a:p>
            <a:pPr>
              <a:buFont typeface="Wingdings 2" pitchFamily="18" charset="2"/>
              <a:buNone/>
            </a:pPr>
            <a:endParaRPr lang="en-US" sz="4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0827064"/>
              </p:ext>
            </p:extLst>
          </p:nvPr>
        </p:nvGraphicFramePr>
        <p:xfrm>
          <a:off x="3719901" y="1905824"/>
          <a:ext cx="5619202" cy="1440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888840" imgH="203040" progId="Equation.3">
                  <p:embed/>
                </p:oleObj>
              </mc:Choice>
              <mc:Fallback>
                <p:oleObj name="Equation" r:id="rId3" imgW="888840" imgH="2030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9901" y="1905824"/>
                        <a:ext cx="5619202" cy="14400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3432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</p:spPr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324350" y="1447800"/>
            <a:ext cx="786765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/>
          </a:p>
          <a:p>
            <a:pPr>
              <a:buNone/>
            </a:pPr>
            <a:endParaRPr lang="en-US" sz="4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852479"/>
              </p:ext>
            </p:extLst>
          </p:nvPr>
        </p:nvGraphicFramePr>
        <p:xfrm>
          <a:off x="3927764" y="744682"/>
          <a:ext cx="3387436" cy="1693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3" imgW="406080" imgH="203040" progId="Equation.3">
                  <p:embed/>
                </p:oleObj>
              </mc:Choice>
              <mc:Fallback>
                <p:oleObj name="Equation" r:id="rId3" imgW="406080" imgH="2030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7764" y="744682"/>
                        <a:ext cx="3387436" cy="16937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2118" y="270164"/>
            <a:ext cx="36056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</a:p>
        </p:txBody>
      </p:sp>
    </p:spTree>
    <p:extLst>
      <p:ext uri="{BB962C8B-B14F-4D97-AF65-F5344CB8AC3E}">
        <p14:creationId xmlns:p14="http://schemas.microsoft.com/office/powerpoint/2010/main" val="335728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</p:spPr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324350" y="1447800"/>
            <a:ext cx="786765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/>
          </a:p>
          <a:p>
            <a:pPr>
              <a:buNone/>
            </a:pP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22118" y="270164"/>
            <a:ext cx="36056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Example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927764" y="1447800"/>
                <a:ext cx="4231736" cy="12450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80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8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764" y="1447800"/>
                <a:ext cx="4231736" cy="124502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5915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</p:spPr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324350" y="1447800"/>
            <a:ext cx="786765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/>
          </a:p>
          <a:p>
            <a:pPr>
              <a:buNone/>
            </a:pP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22118" y="270164"/>
            <a:ext cx="36056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27764" y="1447800"/>
                <a:ext cx="4767524" cy="12450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80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80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80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800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80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80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80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8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8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8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8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80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endParaRPr lang="en-US" sz="8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764" y="1447800"/>
                <a:ext cx="4767524" cy="1245021"/>
              </a:xfrm>
              <a:prstGeom prst="rect">
                <a:avLst/>
              </a:prstGeom>
              <a:blipFill>
                <a:blip r:embed="rId2"/>
                <a:stretch>
                  <a:fillRect l="-256" b="-1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8727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</p:spPr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324350" y="1447800"/>
            <a:ext cx="786765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/>
          </a:p>
          <a:p>
            <a:pPr>
              <a:buNone/>
            </a:pP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22117" y="270164"/>
            <a:ext cx="38030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Example 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525341" y="1285827"/>
                <a:ext cx="7422609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𝑚𝑛</m:t>
                          </m:r>
                        </m:e>
                        <m:sup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8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8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7</m:t>
                      </m:r>
                      <m:sSup>
                        <m:sSup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en-US" sz="8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8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8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5341" y="1285827"/>
                <a:ext cx="7422609" cy="1231106"/>
              </a:xfrm>
              <a:prstGeom prst="rect">
                <a:avLst/>
              </a:prstGeom>
              <a:blipFill>
                <a:blip r:embed="rId2"/>
                <a:stretch>
                  <a:fillRect b="-14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7851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26736" y="416093"/>
            <a:ext cx="869648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Dividing Using Exponents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1431756"/>
            <a:ext cx="11721493" cy="5274668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 pitchFamily="18" charset="2"/>
              <a:buNone/>
            </a:pPr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Rule:</a:t>
            </a:r>
          </a:p>
          <a:p>
            <a:pPr>
              <a:buFont typeface="Wingdings 2" pitchFamily="18" charset="2"/>
              <a:buNone/>
            </a:pPr>
            <a:endParaRPr lang="en-US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 2" pitchFamily="18" charset="2"/>
              <a:buNone/>
            </a:pPr>
            <a:endParaRPr lang="en-US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 2" pitchFamily="18" charset="2"/>
              <a:buNone/>
            </a:pPr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*When the bases are the same, subtract the exponents.</a:t>
            </a:r>
          </a:p>
          <a:p>
            <a:pPr>
              <a:buFont typeface="Wingdings 2" pitchFamily="18" charset="2"/>
              <a:buNone/>
            </a:pPr>
            <a:endParaRPr lang="en-US" sz="44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1640486"/>
              </p:ext>
            </p:extLst>
          </p:nvPr>
        </p:nvGraphicFramePr>
        <p:xfrm>
          <a:off x="2732859" y="1518938"/>
          <a:ext cx="6484236" cy="25687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3" imgW="647640" imgH="419040" progId="Equation.3">
                  <p:embed/>
                </p:oleObj>
              </mc:Choice>
              <mc:Fallback>
                <p:oleObj name="Equation" r:id="rId3" imgW="647640" imgH="4190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2859" y="1518938"/>
                        <a:ext cx="6484236" cy="25687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6129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</p:spPr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324350" y="1447800"/>
            <a:ext cx="786765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400" dirty="0"/>
          </a:p>
          <a:p>
            <a:pPr>
              <a:buNone/>
            </a:pP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22117" y="270164"/>
            <a:ext cx="38030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rbel" panose="020B0503020204020204"/>
                <a:ea typeface="+mn-ea"/>
                <a:cs typeface="+mn-cs"/>
              </a:rPr>
              <a:t>Example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27764" y="1447800"/>
                <a:ext cx="1248034" cy="24797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8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8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8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764" y="1447800"/>
                <a:ext cx="1248034" cy="2479781"/>
              </a:xfrm>
              <a:prstGeom prst="rect">
                <a:avLst/>
              </a:prstGeom>
              <a:blipFill>
                <a:blip r:embed="rId2"/>
                <a:stretch>
                  <a:fillRect r="-1463" b="-44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5814758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31</TotalTime>
  <Words>142</Words>
  <Application>Microsoft Office PowerPoint</Application>
  <PresentationFormat>Widescreen</PresentationFormat>
  <Paragraphs>60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Cambria Math</vt:lpstr>
      <vt:lpstr>Corbel</vt:lpstr>
      <vt:lpstr>Wingdings 2</vt:lpstr>
      <vt:lpstr>Frame</vt:lpstr>
      <vt:lpstr>Equation</vt:lpstr>
      <vt:lpstr>5.1 Exponents</vt:lpstr>
      <vt:lpstr>Multiplying Using Exponents</vt:lpstr>
      <vt:lpstr>PowerPoint Presentation</vt:lpstr>
      <vt:lpstr>Example 1</vt:lpstr>
      <vt:lpstr>Example 1</vt:lpstr>
      <vt:lpstr>Example 1</vt:lpstr>
      <vt:lpstr>Example 1</vt:lpstr>
      <vt:lpstr>PowerPoint Presentation</vt:lpstr>
      <vt:lpstr>Example 1</vt:lpstr>
      <vt:lpstr>Example 1</vt:lpstr>
      <vt:lpstr>Example 1</vt:lpstr>
      <vt:lpstr>Example 1</vt:lpstr>
      <vt:lpstr>PowerPoint Presentation</vt:lpstr>
      <vt:lpstr>Example 1</vt:lpstr>
      <vt:lpstr>Example 1</vt:lpstr>
      <vt:lpstr>Example 1</vt:lpstr>
      <vt:lpstr>Example 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5.1 Exponents</dc:title>
  <dc:creator>Michael Kuniega</dc:creator>
  <cp:lastModifiedBy>Michael Kuniega</cp:lastModifiedBy>
  <cp:revision>4</cp:revision>
  <dcterms:created xsi:type="dcterms:W3CDTF">2017-03-19T21:19:56Z</dcterms:created>
  <dcterms:modified xsi:type="dcterms:W3CDTF">2019-12-29T23:23:11Z</dcterms:modified>
</cp:coreProperties>
</file>