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 Exponents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85181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283300" cy="2470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283300" cy="2470292"/>
              </a:xfrm>
              <a:prstGeom prst="rect">
                <a:avLst/>
              </a:prstGeom>
              <a:blipFill>
                <a:blip r:embed="rId2"/>
                <a:stretch>
                  <a:fillRect r="-1422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6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334805" cy="26951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8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8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334805" cy="2695161"/>
              </a:xfrm>
              <a:prstGeom prst="rect">
                <a:avLst/>
              </a:prstGeom>
              <a:blipFill>
                <a:blip r:embed="rId2"/>
                <a:stretch>
                  <a:fillRect r="-1044" b="-4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541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326453" cy="27036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326453" cy="2703689"/>
              </a:xfrm>
              <a:prstGeom prst="rect">
                <a:avLst/>
              </a:prstGeom>
              <a:blipFill>
                <a:blip r:embed="rId2"/>
                <a:stretch>
                  <a:fillRect r="-2294" b="-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82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6736" y="416093"/>
            <a:ext cx="69236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4464" y="1905824"/>
            <a:ext cx="11565629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*Never Leave Negative Exponents</a:t>
            </a:r>
          </a:p>
          <a:p>
            <a:pPr>
              <a:buFont typeface="Wingdings 2" pitchFamily="18" charset="2"/>
              <a:buNone/>
            </a:pP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530739"/>
              </p:ext>
            </p:extLst>
          </p:nvPr>
        </p:nvGraphicFramePr>
        <p:xfrm>
          <a:off x="3122741" y="1431756"/>
          <a:ext cx="6089073" cy="3852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622080" imgH="393480" progId="Equation.3">
                  <p:embed/>
                </p:oleObj>
              </mc:Choice>
              <mc:Fallback>
                <p:oleObj name="Equation" r:id="rId3" imgW="622080" imgH="39348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741" y="1431756"/>
                        <a:ext cx="6089073" cy="38522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133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79305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793055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737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779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671372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671372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07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779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383473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383473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33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87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2408543" cy="24708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8000" b="0" i="1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8000" b="0" i="1" dirty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2408543" cy="2470805"/>
              </a:xfrm>
              <a:prstGeom prst="rect">
                <a:avLst/>
              </a:prstGeom>
              <a:blipFill>
                <a:blip r:embed="rId2"/>
                <a:stretch>
                  <a:fillRect r="-759"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401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4873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13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218026" cy="2479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218026" cy="2479781"/>
              </a:xfrm>
              <a:prstGeom prst="rect">
                <a:avLst/>
              </a:prstGeom>
              <a:blipFill>
                <a:blip r:embed="rId2"/>
                <a:stretch>
                  <a:fillRect r="-2000" b="-4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06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Multiplying Using Exponents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56359" y="1123950"/>
            <a:ext cx="10981459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8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  <a:p>
            <a:pPr>
              <a:buNone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5</a:t>
            </a:r>
            <a:r>
              <a:rPr lang="en-US" sz="60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</a:t>
            </a:r>
          </a:p>
          <a:p>
            <a:pPr>
              <a:buNone/>
            </a:pP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we do with the exponents?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6736" y="416093"/>
            <a:ext cx="97224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</p:spTree>
    <p:extLst>
      <p:ext uri="{BB962C8B-B14F-4D97-AF65-F5344CB8AC3E}">
        <p14:creationId xmlns:p14="http://schemas.microsoft.com/office/powerpoint/2010/main" val="300810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6736" y="416093"/>
            <a:ext cx="97224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Using Exponents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08911" y="1905824"/>
            <a:ext cx="10841182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*When the bases are the same, add the exponents.</a:t>
            </a:r>
          </a:p>
          <a:p>
            <a:pPr>
              <a:buFont typeface="Wingdings 2" pitchFamily="18" charset="2"/>
              <a:buNone/>
            </a:pPr>
            <a:endParaRPr lang="en-US" sz="4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827064"/>
              </p:ext>
            </p:extLst>
          </p:nvPr>
        </p:nvGraphicFramePr>
        <p:xfrm>
          <a:off x="3719901" y="1905824"/>
          <a:ext cx="5619202" cy="1440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888840" imgH="203040" progId="Equation.3">
                  <p:embed/>
                </p:oleObj>
              </mc:Choice>
              <mc:Fallback>
                <p:oleObj name="Equation" r:id="rId3" imgW="88884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901" y="1905824"/>
                        <a:ext cx="5619202" cy="1440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43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852479"/>
              </p:ext>
            </p:extLst>
          </p:nvPr>
        </p:nvGraphicFramePr>
        <p:xfrm>
          <a:off x="3927764" y="744682"/>
          <a:ext cx="3387436" cy="1693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764" y="744682"/>
                        <a:ext cx="3387436" cy="16937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2118" y="270164"/>
            <a:ext cx="3605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33572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8" y="270164"/>
            <a:ext cx="3605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4231736" cy="1245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8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4231736" cy="1245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591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8" y="270164"/>
            <a:ext cx="36056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4767524" cy="1245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80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80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80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8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8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8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8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80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4767524" cy="1245021"/>
              </a:xfrm>
              <a:prstGeom prst="rect">
                <a:avLst/>
              </a:prstGeom>
              <a:blipFill>
                <a:blip r:embed="rId2"/>
                <a:stretch>
                  <a:fillRect l="-256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872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25341" y="1285827"/>
                <a:ext cx="742260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𝑚𝑛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8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341" y="1285827"/>
                <a:ext cx="7422609" cy="1231106"/>
              </a:xfrm>
              <a:prstGeom prst="rect">
                <a:avLst/>
              </a:prstGeom>
              <a:blipFill>
                <a:blip r:embed="rId2"/>
                <a:stretch>
                  <a:fillRect b="-1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85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6736" y="416093"/>
            <a:ext cx="86964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Using Exponents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431756"/>
            <a:ext cx="11721493" cy="527466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Rule:</a:t>
            </a: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*When the bases are the same, subtract the exponents.</a:t>
            </a:r>
          </a:p>
          <a:p>
            <a:pPr>
              <a:buFont typeface="Wingdings 2" pitchFamily="18" charset="2"/>
              <a:buNone/>
            </a:pP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640486"/>
              </p:ext>
            </p:extLst>
          </p:nvPr>
        </p:nvGraphicFramePr>
        <p:xfrm>
          <a:off x="2732859" y="1518938"/>
          <a:ext cx="6484236" cy="2568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647640" imgH="419040" progId="Equation.3">
                  <p:embed/>
                </p:oleObj>
              </mc:Choice>
              <mc:Fallback>
                <p:oleObj name="Equation" r:id="rId3" imgW="647640" imgH="419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859" y="1518938"/>
                        <a:ext cx="6484236" cy="2568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129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947988" cy="4600575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24350" y="1447800"/>
            <a:ext cx="786765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22117" y="270164"/>
            <a:ext cx="3803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27764" y="1447800"/>
                <a:ext cx="1248034" cy="2479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8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8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764" y="1447800"/>
                <a:ext cx="1248034" cy="2479781"/>
              </a:xfrm>
              <a:prstGeom prst="rect">
                <a:avLst/>
              </a:prstGeom>
              <a:blipFill>
                <a:blip r:embed="rId2"/>
                <a:stretch>
                  <a:fillRect r="-1463" b="-4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581475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31</TotalTime>
  <Words>142</Words>
  <Application>Microsoft Office PowerPoint</Application>
  <PresentationFormat>Widescreen</PresentationFormat>
  <Paragraphs>60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Cambria Math</vt:lpstr>
      <vt:lpstr>Corbel</vt:lpstr>
      <vt:lpstr>Wingdings 2</vt:lpstr>
      <vt:lpstr>Frame</vt:lpstr>
      <vt:lpstr>Equation</vt:lpstr>
      <vt:lpstr>5.1 Exponents</vt:lpstr>
      <vt:lpstr>Multiplying Using Exponents</vt:lpstr>
      <vt:lpstr>PowerPoint Presentation</vt:lpstr>
      <vt:lpstr>Example 1</vt:lpstr>
      <vt:lpstr>Example 1</vt:lpstr>
      <vt:lpstr>Example 1</vt:lpstr>
      <vt:lpstr>Example 1</vt:lpstr>
      <vt:lpstr>PowerPoint Presentation</vt:lpstr>
      <vt:lpstr>Example 1</vt:lpstr>
      <vt:lpstr>Example 1</vt:lpstr>
      <vt:lpstr>Example 1</vt:lpstr>
      <vt:lpstr>Example 1</vt:lpstr>
      <vt:lpstr>PowerPoint Presentation</vt:lpstr>
      <vt:lpstr>Example 1</vt:lpstr>
      <vt:lpstr>Example 1</vt:lpstr>
      <vt:lpstr>Example 1</vt:lpstr>
      <vt:lpstr>Example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Exponents</dc:title>
  <dc:creator>Michael Kuniega</dc:creator>
  <cp:lastModifiedBy>Michael Kuniega</cp:lastModifiedBy>
  <cp:revision>4</cp:revision>
  <dcterms:created xsi:type="dcterms:W3CDTF">2017-03-19T21:19:56Z</dcterms:created>
  <dcterms:modified xsi:type="dcterms:W3CDTF">2019-12-29T23:23:11Z</dcterms:modified>
</cp:coreProperties>
</file>